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109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92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slides/slide79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Default Extension="jpeg" ContentType="image/jpeg"/>
  <Override PartName="/ppt/slides/slide9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107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04.xml" ContentType="application/vnd.openxmlformats-officedocument.presentationml.slide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96.xml" ContentType="application/vnd.openxmlformats-officedocument.presentationml.slide+xml"/>
  <Override PartName="/ppt/slides/slide82.xml" ContentType="application/vnd.openxmlformats-officedocument.presentationml.slide+xml"/>
  <Override PartName="/ppt/slides/slide63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67.xml" ContentType="application/vnd.openxmlformats-officedocument.presentationml.slide+xml"/>
  <Override PartName="/ppt/slides/slide10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7.xml" ContentType="application/vnd.openxmlformats-officedocument.presentationml.slideLayout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6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97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05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83.xml" ContentType="application/vnd.openxmlformats-officedocument.presentationml.slide+xml"/>
  <Override PartName="/ppt/slides/slide64.xml" ContentType="application/vnd.openxmlformats-officedocument.presentationml.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12"/>
  </p:notesMasterIdLst>
  <p:sldIdLst>
    <p:sldId id="256" r:id="rId3"/>
    <p:sldId id="431" r:id="rId4"/>
    <p:sldId id="290" r:id="rId5"/>
    <p:sldId id="287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421" r:id="rId17"/>
    <p:sldId id="288" r:id="rId18"/>
    <p:sldId id="291" r:id="rId19"/>
    <p:sldId id="348" r:id="rId20"/>
    <p:sldId id="289" r:id="rId21"/>
    <p:sldId id="282" r:id="rId22"/>
    <p:sldId id="283" r:id="rId23"/>
    <p:sldId id="276" r:id="rId24"/>
    <p:sldId id="280" r:id="rId25"/>
    <p:sldId id="281" r:id="rId26"/>
    <p:sldId id="293" r:id="rId27"/>
    <p:sldId id="285" r:id="rId28"/>
    <p:sldId id="323" r:id="rId29"/>
    <p:sldId id="294" r:id="rId30"/>
    <p:sldId id="324" r:id="rId31"/>
    <p:sldId id="304" r:id="rId32"/>
    <p:sldId id="298" r:id="rId33"/>
    <p:sldId id="420" r:id="rId34"/>
    <p:sldId id="422" r:id="rId35"/>
    <p:sldId id="424" r:id="rId36"/>
    <p:sldId id="374" r:id="rId37"/>
    <p:sldId id="302" r:id="rId38"/>
    <p:sldId id="308" r:id="rId39"/>
    <p:sldId id="311" r:id="rId40"/>
    <p:sldId id="312" r:id="rId41"/>
    <p:sldId id="423" r:id="rId42"/>
    <p:sldId id="425" r:id="rId43"/>
    <p:sldId id="375" r:id="rId44"/>
    <p:sldId id="299" r:id="rId45"/>
    <p:sldId id="300" r:id="rId46"/>
    <p:sldId id="305" r:id="rId47"/>
    <p:sldId id="346" r:id="rId48"/>
    <p:sldId id="345" r:id="rId49"/>
    <p:sldId id="301" r:id="rId50"/>
    <p:sldId id="326" r:id="rId51"/>
    <p:sldId id="376" r:id="rId52"/>
    <p:sldId id="334" r:id="rId53"/>
    <p:sldId id="330" r:id="rId54"/>
    <p:sldId id="377" r:id="rId55"/>
    <p:sldId id="328" r:id="rId56"/>
    <p:sldId id="329" r:id="rId57"/>
    <p:sldId id="327" r:id="rId58"/>
    <p:sldId id="325" r:id="rId59"/>
    <p:sldId id="449" r:id="rId60"/>
    <p:sldId id="453" r:id="rId61"/>
    <p:sldId id="349" r:id="rId62"/>
    <p:sldId id="350" r:id="rId63"/>
    <p:sldId id="351" r:id="rId64"/>
    <p:sldId id="363" r:id="rId65"/>
    <p:sldId id="352" r:id="rId66"/>
    <p:sldId id="364" r:id="rId67"/>
    <p:sldId id="354" r:id="rId68"/>
    <p:sldId id="365" r:id="rId69"/>
    <p:sldId id="358" r:id="rId70"/>
    <p:sldId id="359" r:id="rId71"/>
    <p:sldId id="360" r:id="rId72"/>
    <p:sldId id="362" r:id="rId73"/>
    <p:sldId id="353" r:id="rId74"/>
    <p:sldId id="379" r:id="rId75"/>
    <p:sldId id="366" r:id="rId76"/>
    <p:sldId id="367" r:id="rId77"/>
    <p:sldId id="368" r:id="rId78"/>
    <p:sldId id="369" r:id="rId79"/>
    <p:sldId id="370" r:id="rId80"/>
    <p:sldId id="371" r:id="rId81"/>
    <p:sldId id="372" r:id="rId82"/>
    <p:sldId id="405" r:id="rId83"/>
    <p:sldId id="410" r:id="rId84"/>
    <p:sldId id="406" r:id="rId85"/>
    <p:sldId id="407" r:id="rId86"/>
    <p:sldId id="409" r:id="rId87"/>
    <p:sldId id="373" r:id="rId88"/>
    <p:sldId id="384" r:id="rId89"/>
    <p:sldId id="385" r:id="rId90"/>
    <p:sldId id="386" r:id="rId91"/>
    <p:sldId id="387" r:id="rId92"/>
    <p:sldId id="388" r:id="rId93"/>
    <p:sldId id="389" r:id="rId94"/>
    <p:sldId id="391" r:id="rId95"/>
    <p:sldId id="390" r:id="rId96"/>
    <p:sldId id="392" r:id="rId97"/>
    <p:sldId id="393" r:id="rId98"/>
    <p:sldId id="395" r:id="rId99"/>
    <p:sldId id="396" r:id="rId100"/>
    <p:sldId id="428" r:id="rId101"/>
    <p:sldId id="404" r:id="rId102"/>
    <p:sldId id="451" r:id="rId103"/>
    <p:sldId id="452" r:id="rId104"/>
    <p:sldId id="441" r:id="rId105"/>
    <p:sldId id="435" r:id="rId106"/>
    <p:sldId id="437" r:id="rId107"/>
    <p:sldId id="438" r:id="rId108"/>
    <p:sldId id="344" r:id="rId109"/>
    <p:sldId id="444" r:id="rId110"/>
    <p:sldId id="440" r:id="rId1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700"/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100" d="100"/>
          <a:sy n="100" d="100"/>
        </p:scale>
        <p:origin x="-5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slide" Target="slides/slide108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slide" Target="slides/slide109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presProps" Target="presProps.xml"/><Relationship Id="rId115" Type="http://schemas.openxmlformats.org/officeDocument/2006/relationships/viewProps" Target="viewProps.xml"/><Relationship Id="rId116" Type="http://schemas.openxmlformats.org/officeDocument/2006/relationships/theme" Target="theme/theme1.xml"/><Relationship Id="rId11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5/27/10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eg"/><Relationship Id="rId3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br>
              <a:rPr lang="en-US" dirty="0" smtClean="0"/>
            </a:b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lnSpcReduction="10000"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452431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  <a:p>
            <a:pPr algn="ctr"/>
            <a:r>
              <a:rPr lang="en-US" sz="4000" i="1" dirty="0" smtClean="0">
                <a:solidFill>
                  <a:srgbClr val="FFFF00"/>
                </a:solidFill>
                <a:latin typeface="Georgia" pitchFamily="18" charset="0"/>
              </a:rPr>
              <a:t>= </a:t>
            </a:r>
            <a:r>
              <a:rPr lang="en-US" sz="4000" i="1" dirty="0" smtClean="0">
                <a:solidFill>
                  <a:srgbClr val="B7B700"/>
                </a:solidFill>
                <a:latin typeface="Georgia" pitchFamily="18" charset="0"/>
              </a:rPr>
              <a:t>no crashes/vulnerabilities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up after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0"/>
            <a:ext cx="5334000" cy="717119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44" name="Rectangle 543"/>
          <p:cNvSpPr/>
          <p:nvPr/>
        </p:nvSpPr>
        <p:spPr>
          <a:xfrm>
            <a:off x="4343400" y="5486400"/>
            <a:ext cx="1752600" cy="4572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TextBox 544"/>
          <p:cNvSpPr txBox="1"/>
          <p:nvPr/>
        </p:nvSpPr>
        <p:spPr>
          <a:xfrm>
            <a:off x="1132597" y="5486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152400" y="285886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pthreads</a:t>
            </a:r>
            <a:endParaRPr lang="en-US" sz="3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544" name="Rectangle 543"/>
          <p:cNvSpPr/>
          <p:nvPr/>
        </p:nvSpPr>
        <p:spPr>
          <a:xfrm>
            <a:off x="4343400" y="5486400"/>
            <a:ext cx="1371600" cy="4572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TextBox 544"/>
          <p:cNvSpPr txBox="1"/>
          <p:nvPr/>
        </p:nvSpPr>
        <p:spPr>
          <a:xfrm>
            <a:off x="1132597" y="5486400"/>
            <a:ext cx="6489878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err="1" smtClean="0">
                <a:latin typeface="Lucida Console" pitchFamily="49" charset="0"/>
              </a:rPr>
              <a:t>myprog.cpp</a:t>
            </a:r>
            <a:r>
              <a:rPr lang="en-US" sz="2400" dirty="0" smtClean="0">
                <a:latin typeface="Lucida Console" pitchFamily="49" charset="0"/>
              </a:rPr>
              <a:t>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</a:t>
            </a:r>
            <a:r>
              <a:rPr lang="en-US" sz="2400" dirty="0" smtClean="0">
                <a:latin typeface="Lucida Console" pitchFamily="49" charset="0"/>
              </a:rPr>
              <a:t>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546" name="TextBox 545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12" name="Group 983"/>
          <p:cNvGrpSpPr/>
          <p:nvPr/>
        </p:nvGrpSpPr>
        <p:grpSpPr>
          <a:xfrm>
            <a:off x="2209800" y="2985869"/>
            <a:ext cx="4114800" cy="646331"/>
            <a:chOff x="2079171" y="5602069"/>
            <a:chExt cx="3493995" cy="646331"/>
          </a:xfrm>
        </p:grpSpPr>
        <p:grpSp>
          <p:nvGrpSpPr>
            <p:cNvPr id="1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008000"/>
                  </a:solidFill>
                  <a:latin typeface="+mj-lt"/>
                </a:rPr>
                <a:t>“sequential”</a:t>
              </a:r>
              <a:endParaRPr lang="en-US" sz="3600" dirty="0">
                <a:solidFill>
                  <a:srgbClr val="00800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</a:t>
            </a:r>
            <a:r>
              <a:rPr lang="en-US" sz="2800" b="1" dirty="0" err="1" smtClean="0">
                <a:latin typeface="+mj-lt"/>
              </a:rPr>
              <a:t>MapReduce</a:t>
            </a:r>
            <a:r>
              <a:rPr lang="en-US" sz="2800" b="1" dirty="0" smtClean="0">
                <a:latin typeface="+mj-lt"/>
              </a:rPr>
              <a:t>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</a:t>
            </a:r>
            <a:r>
              <a:rPr lang="en-US" sz="2800" b="1" dirty="0" smtClean="0">
                <a:latin typeface="+mj-lt"/>
              </a:rPr>
              <a:t>TBB, </a:t>
            </a:r>
            <a:r>
              <a:rPr lang="en-US" sz="2800" b="1" dirty="0" err="1" smtClean="0">
                <a:latin typeface="+mj-lt"/>
              </a:rPr>
              <a:t>OpenMP</a:t>
            </a:r>
            <a:r>
              <a:rPr lang="en-US" sz="2800" b="1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r>
              <a:rPr lang="en-US" sz="4800" b="1" dirty="0" smtClean="0"/>
              <a:t> </a:t>
            </a:r>
            <a:endParaRPr lang="en-US" sz="4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33400" y="4800601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</a:t>
            </a:r>
            <a:r>
              <a:rPr lang="en-US" sz="3200" b="1" dirty="0" smtClean="0"/>
              <a:t>solation +</a:t>
            </a:r>
            <a:br>
              <a:rPr lang="en-US" sz="3200" b="1" dirty="0" smtClean="0"/>
            </a:br>
            <a:r>
              <a:rPr lang="en-US" sz="3200" b="1" dirty="0" smtClean="0"/>
              <a:t>per-thread page protection</a:t>
            </a:r>
            <a:endParaRPr 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33400" y="4800601"/>
            <a:ext cx="358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</a:t>
            </a:r>
            <a:r>
              <a:rPr lang="en-US" sz="3200" b="1" dirty="0" smtClean="0"/>
              <a:t>solation +</a:t>
            </a:r>
            <a:br>
              <a:rPr lang="en-US" sz="3200" b="1" dirty="0" smtClean="0"/>
            </a:br>
            <a:r>
              <a:rPr lang="en-US" sz="3200" b="1" dirty="0" smtClean="0"/>
              <a:t>per-thread page protection</a:t>
            </a:r>
            <a:endParaRPr 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TextBox 35"/>
          <p:cNvSpPr txBox="1"/>
          <p:nvPr/>
        </p:nvSpPr>
        <p:spPr>
          <a:xfrm>
            <a:off x="533400" y="4800601"/>
            <a:ext cx="358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sequential</a:t>
            </a:r>
          </a:p>
          <a:p>
            <a:r>
              <a:rPr lang="en-US" sz="3200" b="1" dirty="0" smtClean="0"/>
              <a:t>ordering of state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0668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18659</TotalTime>
  <Words>1839</Words>
  <Application>Microsoft Macintosh PowerPoint</Application>
  <PresentationFormat>On-screen Show (4:3)</PresentationFormat>
  <Paragraphs>473</Paragraphs>
  <Slides>109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Slide Master</vt:lpstr>
      <vt:lpstr>Office Theme</vt:lpstr>
      <vt:lpstr>Grace: Safe Multithreaded Programming for C/C++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144</cp:revision>
  <dcterms:created xsi:type="dcterms:W3CDTF">2010-05-27T15:34:36Z</dcterms:created>
  <dcterms:modified xsi:type="dcterms:W3CDTF">2010-05-27T17:21:46Z</dcterms:modified>
</cp:coreProperties>
</file>